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0"/>
  </p:notesMasterIdLst>
  <p:sldIdLst>
    <p:sldId id="280" r:id="rId2"/>
    <p:sldId id="397" r:id="rId3"/>
    <p:sldId id="401" r:id="rId4"/>
    <p:sldId id="453" r:id="rId5"/>
    <p:sldId id="441" r:id="rId6"/>
    <p:sldId id="442" r:id="rId7"/>
    <p:sldId id="443" r:id="rId8"/>
    <p:sldId id="444" r:id="rId9"/>
    <p:sldId id="445" r:id="rId10"/>
    <p:sldId id="446" r:id="rId11"/>
    <p:sldId id="447" r:id="rId12"/>
    <p:sldId id="448" r:id="rId13"/>
    <p:sldId id="449" r:id="rId14"/>
    <p:sldId id="450" r:id="rId15"/>
    <p:sldId id="451" r:id="rId16"/>
    <p:sldId id="452" r:id="rId17"/>
    <p:sldId id="398" r:id="rId18"/>
    <p:sldId id="282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62" autoAdjust="0"/>
    <p:restoredTop sz="94740"/>
  </p:normalViewPr>
  <p:slideViewPr>
    <p:cSldViewPr snapToGrid="0" snapToObjects="1" showGuides="1">
      <p:cViewPr varScale="1">
        <p:scale>
          <a:sx n="122" d="100"/>
          <a:sy n="122" d="100"/>
        </p:scale>
        <p:origin x="224" y="2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75340-BF75-414B-B789-B7D6CF6DE68B}" type="datetimeFigureOut">
              <a:rPr lang="es-ES" smtClean="0"/>
              <a:t>19/2/25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AC6B8E-C4E7-40AF-869D-DC2CEA45D66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5174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72496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2813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12522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2/19/25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267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4177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45198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91188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09160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64667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68866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3610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03037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F7A28-809B-3B41-9A50-64A79603FDD5}" type="datetimeFigureOut">
              <a:rPr lang="es-MX" smtClean="0"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2A1ED-562D-C442-8DDD-21BF012EBEC6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318866EB-D39E-4789-9878-1A20753D85EA}"/>
              </a:ext>
            </a:extLst>
          </p:cNvPr>
          <p:cNvSpPr/>
          <p:nvPr userDrawn="1"/>
        </p:nvSpPr>
        <p:spPr>
          <a:xfrm>
            <a:off x="0" y="6496049"/>
            <a:ext cx="12192000" cy="361951"/>
          </a:xfrm>
          <a:prstGeom prst="rect">
            <a:avLst/>
          </a:prstGeom>
          <a:ln>
            <a:noFill/>
          </a:ln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www.academyensancha.es</a:t>
            </a:r>
          </a:p>
        </p:txBody>
      </p:sp>
    </p:spTree>
    <p:extLst>
      <p:ext uri="{BB962C8B-B14F-4D97-AF65-F5344CB8AC3E}">
        <p14:creationId xmlns:p14="http://schemas.microsoft.com/office/powerpoint/2010/main" val="1666149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4B29A6-EA17-4108-85E8-EEC525986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DA75A05-44B4-48E6-8694-B843B9CC4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EFA8004-0686-49BC-9BC7-182E4C8F3E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7668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405D3D9F-178E-756A-23B3-ACEFADFF25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711" r="20822"/>
          <a:stretch/>
        </p:blipFill>
        <p:spPr>
          <a:xfrm>
            <a:off x="0" y="1291339"/>
            <a:ext cx="2207172" cy="4527491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089F8D3C-1249-791E-EFEB-149022086B84}"/>
              </a:ext>
            </a:extLst>
          </p:cNvPr>
          <p:cNvSpPr txBox="1"/>
          <p:nvPr/>
        </p:nvSpPr>
        <p:spPr>
          <a:xfrm>
            <a:off x="2207172" y="0"/>
            <a:ext cx="9603829" cy="6632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¿Quién fue jamás soldado a sus propias expensas? ¿Quién planta viña y no </a:t>
            </a:r>
            <a:r>
              <a:rPr lang="es-FR" sz="20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come</a:t>
            </a:r>
            <a:r>
              <a:rPr lang="es-FR" sz="20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 su fruto? ¿O quién apacienta el rebaño y no </a:t>
            </a:r>
            <a:r>
              <a:rPr lang="es-FR" sz="20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toma</a:t>
            </a:r>
            <a:r>
              <a:rPr lang="es-FR" sz="20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 la leche del rebaño?</a:t>
            </a:r>
            <a:endParaRPr lang="es-F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0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8 </a:t>
            </a:r>
            <a:r>
              <a:rPr lang="es-F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¿Digo esto solo como hombre? ¿No dice esto también la ley? </a:t>
            </a:r>
            <a:endParaRPr lang="es-F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0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9 </a:t>
            </a:r>
            <a:r>
              <a:rPr lang="es-F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Porque en la ley de Moisés está escrito: No pondrás</a:t>
            </a:r>
            <a:r>
              <a:rPr lang="es-FR" sz="20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0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bozal</a:t>
            </a:r>
            <a:r>
              <a:rPr lang="es-FR" sz="20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 buey que trilla. ¿Tiene Dios cuidado de los bueyes, </a:t>
            </a:r>
            <a:endParaRPr lang="es-F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0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10 </a:t>
            </a:r>
            <a:r>
              <a:rPr lang="es-F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 lo dice enteramente por nosotros? Pues </a:t>
            </a:r>
            <a:r>
              <a:rPr lang="es-FR" sz="20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 nosotros</a:t>
            </a:r>
            <a:r>
              <a:rPr lang="es-F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se escribió; porque con esperanza debe arar el que ara, y el que trilla, con esperanza de recibir del fruto. </a:t>
            </a:r>
            <a:endParaRPr lang="es-F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0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11 </a:t>
            </a:r>
            <a:r>
              <a:rPr lang="es-F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 nosotros sembramos entre vosotros </a:t>
            </a:r>
            <a:r>
              <a:rPr lang="es-FR" sz="20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lo espiritual</a:t>
            </a:r>
            <a:r>
              <a:rPr lang="es-F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¿es gran cosa si segáremos de vosotros </a:t>
            </a:r>
            <a:r>
              <a:rPr lang="es-FR" sz="20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lo material</a:t>
            </a:r>
            <a:r>
              <a:rPr lang="es-F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? </a:t>
            </a:r>
            <a:endParaRPr lang="es-F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0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12 </a:t>
            </a:r>
            <a:r>
              <a:rPr lang="es-F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 </a:t>
            </a:r>
            <a:r>
              <a:rPr lang="es-FR" sz="20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otros</a:t>
            </a:r>
            <a:r>
              <a:rPr lang="es-FR" sz="20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participan de este derecho sobre vosotros, ¿cuánto más nosotros?</a:t>
            </a:r>
            <a:endParaRPr lang="es-F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Pero no hemos usado de </a:t>
            </a:r>
            <a:r>
              <a:rPr lang="es-FR" sz="20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este derecho</a:t>
            </a:r>
            <a:r>
              <a:rPr lang="es-F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sino que lo </a:t>
            </a:r>
            <a:r>
              <a:rPr lang="es-FR" sz="20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soportamos</a:t>
            </a:r>
            <a:r>
              <a:rPr lang="es-FR" sz="20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todo, por no poner ningún obstáculo al evangelio de Cristo. </a:t>
            </a:r>
            <a:endParaRPr lang="es-F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0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13 </a:t>
            </a:r>
            <a:r>
              <a:rPr lang="es-F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¿No sabéis que los que trabajan en las cosas sagradas, </a:t>
            </a:r>
            <a:r>
              <a:rPr lang="es-FR" sz="20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comen del templo</a:t>
            </a:r>
            <a:r>
              <a:rPr lang="es-F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y que los que sirven al altar, del altar participan? </a:t>
            </a:r>
            <a:endParaRPr lang="es-F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0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14 </a:t>
            </a:r>
            <a:r>
              <a:rPr lang="es-F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Así también </a:t>
            </a:r>
            <a:r>
              <a:rPr lang="es-FR" sz="20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ordenó el Señor</a:t>
            </a:r>
            <a:r>
              <a:rPr lang="es-F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 los que anuncian el evangelio, que </a:t>
            </a:r>
            <a:r>
              <a:rPr lang="es-FR" sz="20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vivan</a:t>
            </a:r>
            <a:r>
              <a:rPr lang="es-FR" sz="20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del evangelio.</a:t>
            </a:r>
            <a:endParaRPr lang="es-F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FR" sz="20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 Corintios 9:7-14</a:t>
            </a:r>
            <a:r>
              <a:rPr lang="es-FR" sz="2000" dirty="0">
                <a:effectLst/>
              </a:rPr>
              <a:t> </a:t>
            </a:r>
            <a:endParaRPr lang="es-FR" sz="2000" dirty="0"/>
          </a:p>
        </p:txBody>
      </p:sp>
    </p:spTree>
    <p:extLst>
      <p:ext uri="{BB962C8B-B14F-4D97-AF65-F5344CB8AC3E}">
        <p14:creationId xmlns:p14="http://schemas.microsoft.com/office/powerpoint/2010/main" val="15758175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825C433-5216-7253-5324-84C6668B8E34}"/>
              </a:ext>
            </a:extLst>
          </p:cNvPr>
          <p:cNvSpPr txBox="1"/>
          <p:nvPr/>
        </p:nvSpPr>
        <p:spPr>
          <a:xfrm>
            <a:off x="0" y="0"/>
            <a:ext cx="121920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CONSIDERACIONES FINALES SOBRE EL DIEZMO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405D3D9F-178E-756A-23B3-ACEFADFF25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117" r="10878"/>
          <a:stretch/>
        </p:blipFill>
        <p:spPr>
          <a:xfrm>
            <a:off x="0" y="1291339"/>
            <a:ext cx="3857624" cy="452749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D1988CB-AA86-B936-0DFF-E1794DD00470}"/>
              </a:ext>
            </a:extLst>
          </p:cNvPr>
          <p:cNvSpPr txBox="1"/>
          <p:nvPr/>
        </p:nvSpPr>
        <p:spPr>
          <a:xfrm>
            <a:off x="4346191" y="719522"/>
            <a:ext cx="61432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exclusivo para el levita o ministro.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6841D3F-9FC4-5AFC-DCDC-10D4318E71F9}"/>
              </a:ext>
            </a:extLst>
          </p:cNvPr>
          <p:cNvSpPr txBox="1"/>
          <p:nvPr/>
        </p:nvSpPr>
        <p:spPr>
          <a:xfrm>
            <a:off x="3978329" y="1508370"/>
            <a:ext cx="7617373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Esto no ha cambiado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es el plan económico de Dios para sostener su obra, desde Abraham, hasta que Cristo venga por su iglesia.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pastor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debe enseñar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al pueblo a dar sus diezmos, votos y ofrendas, porque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bíblico.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Aunque el </a:t>
            </a: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predicador sea rico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 cuna, o tenga empresas exitosas y no haga uso de los diezmos, aun así,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debe enseñar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al pueblo porque el diezmo tiene promesas de bendición para el creyente.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se le puede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impedir su bendición.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63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825C433-5216-7253-5324-84C6668B8E34}"/>
              </a:ext>
            </a:extLst>
          </p:cNvPr>
          <p:cNvSpPr txBox="1"/>
          <p:nvPr/>
        </p:nvSpPr>
        <p:spPr>
          <a:xfrm>
            <a:off x="0" y="0"/>
            <a:ext cx="121920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CONSIDERACIONES FINALES SOBRE EL DIEZMO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D1988CB-AA86-B936-0DFF-E1794DD00470}"/>
              </a:ext>
            </a:extLst>
          </p:cNvPr>
          <p:cNvSpPr txBox="1"/>
          <p:nvPr/>
        </p:nvSpPr>
        <p:spPr>
          <a:xfrm>
            <a:off x="4346191" y="719522"/>
            <a:ext cx="68473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Sea generoso con lo propio, no con lo ajeno</a:t>
            </a:r>
            <a:endParaRPr lang="es-FR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C85E612-53FA-FED6-104D-1E4F57927C71}"/>
              </a:ext>
            </a:extLst>
          </p:cNvPr>
          <p:cNvSpPr txBox="1"/>
          <p:nvPr/>
        </p:nvSpPr>
        <p:spPr>
          <a:xfrm>
            <a:off x="3957307" y="1769980"/>
            <a:ext cx="6847325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está bien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que el creyente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sea caritativo y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bondadoso tomando de los diezmos del Señor. 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es correcto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ser un filántropo tomando la porción que es del Señor. Ejemplos: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Comprar ropa, remesas, zapatos para los necesitados, </a:t>
            </a: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Esto es bueno, pero ya lo mencionamos anteriormente, hágalo con la porción que Dios le da a usted, no con lo que no le pertenece.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610D025-9B43-FDD9-0697-B978FB2F84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205"/>
          <a:stretch/>
        </p:blipFill>
        <p:spPr>
          <a:xfrm>
            <a:off x="0" y="959628"/>
            <a:ext cx="3857625" cy="554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25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825C433-5216-7253-5324-84C6668B8E34}"/>
              </a:ext>
            </a:extLst>
          </p:cNvPr>
          <p:cNvSpPr txBox="1"/>
          <p:nvPr/>
        </p:nvSpPr>
        <p:spPr>
          <a:xfrm>
            <a:off x="0" y="0"/>
            <a:ext cx="121920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CONSIDERACIONES FINALES SOBRE EL DIEZMO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595080E-DFE6-8472-3EBD-2933CC630620}"/>
              </a:ext>
            </a:extLst>
          </p:cNvPr>
          <p:cNvSpPr txBox="1"/>
          <p:nvPr/>
        </p:nvSpPr>
        <p:spPr>
          <a:xfrm>
            <a:off x="3490049" y="980649"/>
            <a:ext cx="61432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Tenga sentido de pertenencia.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C1CD78D-8168-FE1A-9CFF-0C6BE21ABDD8}"/>
              </a:ext>
            </a:extLst>
          </p:cNvPr>
          <p:cNvSpPr txBox="1"/>
          <p:nvPr/>
        </p:nvSpPr>
        <p:spPr>
          <a:xfrm>
            <a:off x="3786352" y="2120949"/>
            <a:ext cx="7732986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está bien que usted deje de diezmar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en su congregación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y lo lleve o envíe a otra parte o iglesia porque quizá usted no está de acuerdo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con su pastor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Está bien que siga diezmando, pero: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"/>
            </a:pPr>
            <a:r>
              <a:rPr lang="es-ES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¿será correcto que salte el orden, y brinque los senderos que Dios ha establecido?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CCDBAB65-DE32-A13C-D35D-D40A15AE67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62" r="48335"/>
          <a:stretch/>
        </p:blipFill>
        <p:spPr>
          <a:xfrm>
            <a:off x="0" y="1632007"/>
            <a:ext cx="3490049" cy="4379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703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825C433-5216-7253-5324-84C6668B8E34}"/>
              </a:ext>
            </a:extLst>
          </p:cNvPr>
          <p:cNvSpPr txBox="1"/>
          <p:nvPr/>
        </p:nvSpPr>
        <p:spPr>
          <a:xfrm>
            <a:off x="0" y="0"/>
            <a:ext cx="121920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CONSIDERACIONES FINALES SOBRE EL DIEZMO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595080E-DFE6-8472-3EBD-2933CC630620}"/>
              </a:ext>
            </a:extLst>
          </p:cNvPr>
          <p:cNvSpPr txBox="1"/>
          <p:nvPr/>
        </p:nvSpPr>
        <p:spPr>
          <a:xfrm>
            <a:off x="3490049" y="980649"/>
            <a:ext cx="61432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Tenga sentido de pertenencia.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CCDBAB65-DE32-A13C-D35D-D40A15AE67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62" r="48335"/>
          <a:stretch/>
        </p:blipFill>
        <p:spPr>
          <a:xfrm>
            <a:off x="0" y="1632007"/>
            <a:ext cx="3490049" cy="437908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745C3DDC-9784-B0DB-C03B-9CAC29092CFE}"/>
              </a:ext>
            </a:extLst>
          </p:cNvPr>
          <p:cNvSpPr txBox="1"/>
          <p:nvPr/>
        </p:nvSpPr>
        <p:spPr>
          <a:xfrm>
            <a:off x="3639206" y="1959500"/>
            <a:ext cx="8153401" cy="3724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Aunque el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ministro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sea de su agrado recuerde que es Dios quien lo ha llamado y lo ha puesto a pastorear esa congregación, y ese ministro seguro está tratando de hacer lo mejor, esforzándose por agradarle al Señor.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le corte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la bendición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al pastor y a su familia, no le robe el pan de la mesa, si usted recibe el alimento espiritual en su congregación, entonces séale fiel a Dios diezmando en esa iglesia o congregación.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Recuerde, Dios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premia la fidelidad y la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obediencia.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86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825C433-5216-7253-5324-84C6668B8E34}"/>
              </a:ext>
            </a:extLst>
          </p:cNvPr>
          <p:cNvSpPr txBox="1"/>
          <p:nvPr/>
        </p:nvSpPr>
        <p:spPr>
          <a:xfrm>
            <a:off x="0" y="0"/>
            <a:ext cx="121920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CONSIDERACIONES FINALES SOBRE EL DIEZMO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1A201D2B-8579-B477-EAC9-BEE9EB639D12}"/>
              </a:ext>
            </a:extLst>
          </p:cNvPr>
          <p:cNvSpPr txBox="1"/>
          <p:nvPr/>
        </p:nvSpPr>
        <p:spPr>
          <a:xfrm>
            <a:off x="1064171" y="1740252"/>
            <a:ext cx="979301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Necesitamos la sabiduría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 Dios para ser fieles en la prosperidad y aun cuando no la haya o nos encontremos en el camino a alcanzarla. Como dijo Pablo: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50130458-A178-7F92-683F-797123163108}"/>
              </a:ext>
            </a:extLst>
          </p:cNvPr>
          <p:cNvSpPr txBox="1"/>
          <p:nvPr/>
        </p:nvSpPr>
        <p:spPr>
          <a:xfrm>
            <a:off x="1064172" y="3584676"/>
            <a:ext cx="9793012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“Sé vivir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humildemente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y sé tener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abundancia;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en todo y por todo estoy enseñado, así para estar saciado como para tener hambre, así para tener abundancia como para padecer necesidad. 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i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13 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Todo lo puedo en Cristo que me fortalece.”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Filipenses 4:12-13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F67DA229-84CB-0611-0343-E7CB30A039A4}"/>
              </a:ext>
            </a:extLst>
          </p:cNvPr>
          <p:cNvSpPr txBox="1"/>
          <p:nvPr/>
        </p:nvSpPr>
        <p:spPr>
          <a:xfrm>
            <a:off x="1064171" y="890494"/>
            <a:ext cx="2858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FR" sz="2400" b="1" u="sng" dirty="0">
                <a:latin typeface="Georgia" panose="02040502050405020303" pitchFamily="18" charset="0"/>
              </a:rPr>
              <a:t>CONCLUSIÓN</a:t>
            </a:r>
          </a:p>
        </p:txBody>
      </p:sp>
    </p:spTree>
    <p:extLst>
      <p:ext uri="{BB962C8B-B14F-4D97-AF65-F5344CB8AC3E}">
        <p14:creationId xmlns:p14="http://schemas.microsoft.com/office/powerpoint/2010/main" val="854808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825C433-5216-7253-5324-84C6668B8E34}"/>
              </a:ext>
            </a:extLst>
          </p:cNvPr>
          <p:cNvSpPr txBox="1"/>
          <p:nvPr/>
        </p:nvSpPr>
        <p:spPr>
          <a:xfrm>
            <a:off x="0" y="0"/>
            <a:ext cx="121920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CONSIDERACIONES FINALES SOBRE EL DIEZMO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E81A1FF-7081-BC81-BA1C-819D78552008}"/>
              </a:ext>
            </a:extLst>
          </p:cNvPr>
          <p:cNvSpPr txBox="1"/>
          <p:nvPr/>
        </p:nvSpPr>
        <p:spPr>
          <a:xfrm>
            <a:off x="4206764" y="1843923"/>
            <a:ext cx="6143296" cy="3447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lugar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único.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diezmo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un asunto santísimo.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exclusivo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para el levita o ministro.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Sea generoso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 lo propio, no con lo ajeno.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Tenga sentido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 pertenencia.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Somos prosperados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para bendecir.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D547C59-F3B9-328C-BA64-56FCB22808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522" y="2385849"/>
            <a:ext cx="2688063" cy="254824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776DBFF-0E29-8AEF-4CCA-7080C9CFDCBE}"/>
              </a:ext>
            </a:extLst>
          </p:cNvPr>
          <p:cNvSpPr txBox="1"/>
          <p:nvPr/>
        </p:nvSpPr>
        <p:spPr>
          <a:xfrm>
            <a:off x="1064171" y="890494"/>
            <a:ext cx="2858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FR" sz="2400" b="1" u="sng" dirty="0">
                <a:latin typeface="Georgia" panose="02040502050405020303" pitchFamily="18" charset="0"/>
              </a:rPr>
              <a:t>CONCLUSIÓN</a:t>
            </a:r>
          </a:p>
        </p:txBody>
      </p:sp>
    </p:spTree>
    <p:extLst>
      <p:ext uri="{BB962C8B-B14F-4D97-AF65-F5344CB8AC3E}">
        <p14:creationId xmlns:p14="http://schemas.microsoft.com/office/powerpoint/2010/main" val="32208953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42AF855-7130-A9E9-E7B0-EAB04F9E96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5566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080FCD-30F4-4780-BADF-5DF30611C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C3C6650-570B-4B2D-BD89-E6FEB12AC0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AB88B9E4-7BD0-453A-BF74-88945217A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205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42AF855-7130-A9E9-E7B0-EAB04F9E96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584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482D52C-5FE4-5A47-390C-955602BAA127}"/>
              </a:ext>
            </a:extLst>
          </p:cNvPr>
          <p:cNvSpPr txBox="1"/>
          <p:nvPr/>
        </p:nvSpPr>
        <p:spPr>
          <a:xfrm>
            <a:off x="346841" y="1128338"/>
            <a:ext cx="11845159" cy="4785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1.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Introducción a la vida cristiana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….…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2.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Espíritu de pobreza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…………………………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……………...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11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3.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Todo es de él, nada es nuestro.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….…..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 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19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¿En qué te hemos robado?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……………………………….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 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23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5.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Somos mayordomos de los bienes que hemos recibido….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 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6.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Los aportes económicos que se dan en las iglesias………..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29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 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7. </a:t>
            </a:r>
            <a:r>
              <a:rPr lang="es-ES_tradnl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¿Qué pasa si no doy los diezmos? ¿me condeno?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 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Página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35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Lección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 8. </a:t>
            </a:r>
            <a:r>
              <a:rPr lang="es-ES_tradnl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</a:rPr>
              <a:t>Consideraciones sobre el diezmo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………</a:t>
            </a:r>
            <a:r>
              <a:rPr lang="es-FR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..  Página</a:t>
            </a: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 43</a:t>
            </a:r>
            <a:endParaRPr lang="es-FR" sz="2400" b="1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Lección 9</a:t>
            </a:r>
            <a:r>
              <a:rPr lang="es-FR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_tradnl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El diezmo a través del tiempo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…………..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..   Página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47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"/>
            </a:pPr>
            <a:r>
              <a:rPr lang="es-ES" sz="2400" b="1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Servicio especial de clausura del estudio bíblico de mayordomía </a:t>
            </a:r>
            <a:endParaRPr lang="es-FR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9C95111-70F5-D58D-111D-4BA2AA78119D}"/>
              </a:ext>
            </a:extLst>
          </p:cNvPr>
          <p:cNvSpPr txBox="1"/>
          <p:nvPr/>
        </p:nvSpPr>
        <p:spPr>
          <a:xfrm>
            <a:off x="346841" y="513207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ÍNDICE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165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825C433-5216-7253-5324-84C6668B8E34}"/>
              </a:ext>
            </a:extLst>
          </p:cNvPr>
          <p:cNvSpPr txBox="1"/>
          <p:nvPr/>
        </p:nvSpPr>
        <p:spPr>
          <a:xfrm>
            <a:off x="0" y="0"/>
            <a:ext cx="121920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CONSIDERACIONES FINALES SOBRE EL DIEZMO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E81A1FF-7081-BC81-BA1C-819D78552008}"/>
              </a:ext>
            </a:extLst>
          </p:cNvPr>
          <p:cNvSpPr txBox="1"/>
          <p:nvPr/>
        </p:nvSpPr>
        <p:spPr>
          <a:xfrm>
            <a:off x="4206764" y="1843923"/>
            <a:ext cx="6143296" cy="3447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lugar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único.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diezmo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un asunto santísimo.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exclusivo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para el levita o ministro.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Sea generoso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 lo propio, no con lo ajeno.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Tenga sentido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 pertenencia.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Somos prosperados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para bendecir.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D547C59-F3B9-328C-BA64-56FCB22808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522" y="2385849"/>
            <a:ext cx="2688063" cy="254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024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825C433-5216-7253-5324-84C6668B8E34}"/>
              </a:ext>
            </a:extLst>
          </p:cNvPr>
          <p:cNvSpPr txBox="1"/>
          <p:nvPr/>
        </p:nvSpPr>
        <p:spPr>
          <a:xfrm>
            <a:off x="0" y="0"/>
            <a:ext cx="121920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CONSIDERACIONES FINALES SOBRE EL DIEZMO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09994B2-A8E7-FD4D-A1DF-2C8E73D0408D}"/>
              </a:ext>
            </a:extLst>
          </p:cNvPr>
          <p:cNvSpPr txBox="1"/>
          <p:nvPr/>
        </p:nvSpPr>
        <p:spPr>
          <a:xfrm>
            <a:off x="3951889" y="1109569"/>
            <a:ext cx="61432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lugar único.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6F9156D-839C-256B-7DC8-33E53CF5F98F}"/>
              </a:ext>
            </a:extLst>
          </p:cNvPr>
          <p:cNvSpPr txBox="1"/>
          <p:nvPr/>
        </p:nvSpPr>
        <p:spPr>
          <a:xfrm>
            <a:off x="3951889" y="1757295"/>
            <a:ext cx="7851227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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Nuestras contribuciones para la obra del Señor deben ser llevadas a la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casa del Señor.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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 el lugar donde se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congrega,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donde recibe el alimento espiritual, allí debe llevar sus ofrendas, votos, primicias y diezmos.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1EACBFE-54F7-E985-6829-F946E9F0A75D}"/>
              </a:ext>
            </a:extLst>
          </p:cNvPr>
          <p:cNvSpPr txBox="1"/>
          <p:nvPr/>
        </p:nvSpPr>
        <p:spPr>
          <a:xfrm>
            <a:off x="3951889" y="4036238"/>
            <a:ext cx="7609488" cy="2539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1800" b="1" i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“5 </a:t>
            </a:r>
            <a:r>
              <a:rPr lang="es-FR" sz="18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sino que el lugar que Jehová vuestro Dios </a:t>
            </a:r>
            <a:r>
              <a:rPr lang="es-FR" sz="18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escogiere</a:t>
            </a:r>
            <a:r>
              <a:rPr lang="es-FR" sz="18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18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 entre todas vuestras tribus, para poner allí </a:t>
            </a:r>
            <a:r>
              <a:rPr lang="es-FR" sz="18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su nombre</a:t>
            </a:r>
            <a:r>
              <a:rPr lang="es-FR" sz="18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para su habitación, ese buscaréis, y allá iréis. </a:t>
            </a:r>
            <a:endParaRPr lang="es-FR" sz="18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1800" b="1" i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6 </a:t>
            </a:r>
            <a:r>
              <a:rPr lang="es-FR" sz="18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allí llevaréis vuestros holocaustos, vuestros sacrificios, </a:t>
            </a:r>
            <a:r>
              <a:rPr lang="es-FR" sz="18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vuestros diezmos</a:t>
            </a:r>
            <a:r>
              <a:rPr lang="es-FR" sz="18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y la ofrenda elevada de vuestras manos, </a:t>
            </a:r>
            <a:r>
              <a:rPr lang="es-FR" sz="18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vuestros votos</a:t>
            </a:r>
            <a:r>
              <a:rPr lang="es-FR" sz="18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lang="es-FR" sz="18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vuestras ofrendas</a:t>
            </a:r>
            <a:r>
              <a:rPr lang="es-FR" sz="18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voluntarias, </a:t>
            </a:r>
            <a:r>
              <a:rPr lang="es-FR" sz="18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las primicias</a:t>
            </a:r>
            <a:r>
              <a:rPr lang="es-FR" sz="18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 vuestras vacas y de vuestras ovejas;”</a:t>
            </a:r>
            <a:endParaRPr lang="es-FR" sz="18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ES" sz="18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Deuteronomio 12:5-12</a:t>
            </a:r>
            <a:r>
              <a:rPr lang="es-FR" dirty="0">
                <a:effectLst/>
              </a:rPr>
              <a:t> </a:t>
            </a:r>
            <a:endParaRPr lang="es-FR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DE0E2BFE-470A-1732-1FBC-206434996D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958"/>
          <a:stretch/>
        </p:blipFill>
        <p:spPr>
          <a:xfrm>
            <a:off x="0" y="457200"/>
            <a:ext cx="3857625" cy="6106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086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825C433-5216-7253-5324-84C6668B8E34}"/>
              </a:ext>
            </a:extLst>
          </p:cNvPr>
          <p:cNvSpPr txBox="1"/>
          <p:nvPr/>
        </p:nvSpPr>
        <p:spPr>
          <a:xfrm>
            <a:off x="0" y="0"/>
            <a:ext cx="121920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CONSIDERACIONES FINALES SOBRE EL DIEZMO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09994B2-A8E7-FD4D-A1DF-2C8E73D0408D}"/>
              </a:ext>
            </a:extLst>
          </p:cNvPr>
          <p:cNvSpPr txBox="1"/>
          <p:nvPr/>
        </p:nvSpPr>
        <p:spPr>
          <a:xfrm>
            <a:off x="4135984" y="903886"/>
            <a:ext cx="61432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lugar único.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DE0E2BFE-470A-1732-1FBC-206434996D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958"/>
          <a:stretch/>
        </p:blipFill>
        <p:spPr>
          <a:xfrm>
            <a:off x="0" y="457200"/>
            <a:ext cx="3857625" cy="610651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74718243-69B3-271D-874F-109159399E00}"/>
              </a:ext>
            </a:extLst>
          </p:cNvPr>
          <p:cNvSpPr txBox="1"/>
          <p:nvPr/>
        </p:nvSpPr>
        <p:spPr>
          <a:xfrm>
            <a:off x="3951889" y="1571234"/>
            <a:ext cx="61432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debe llevarlo a cualquier lugar.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881BD52-2473-8EFF-1561-945F5FFFA7E5}"/>
              </a:ext>
            </a:extLst>
          </p:cNvPr>
          <p:cNvSpPr txBox="1"/>
          <p:nvPr/>
        </p:nvSpPr>
        <p:spPr>
          <a:xfrm>
            <a:off x="4135984" y="2159421"/>
            <a:ext cx="7777656" cy="2539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i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“13 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Cuídate de no ofrecer tus holocaustos 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 cualquier lugar que vieres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; 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i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14 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sino que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en el lugar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que Jehová escogiere, en una de tus tribus, 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allí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ofrecerás tus holocaustos, </a:t>
            </a:r>
            <a:r>
              <a:rPr lang="es-FR" sz="24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allí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harás todo lo que yo te mando.”</a:t>
            </a:r>
            <a:endParaRPr lang="es-FR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Deuteronomio 12:13:14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D4244A7-5DAF-047E-F58E-237EA95DD7FD}"/>
              </a:ext>
            </a:extLst>
          </p:cNvPr>
          <p:cNvSpPr txBox="1"/>
          <p:nvPr/>
        </p:nvSpPr>
        <p:spPr>
          <a:xfrm>
            <a:off x="4135984" y="5135093"/>
            <a:ext cx="777765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Según Malaquías 3:10, el diezmo debe ser llevado al alfolí, en este caso la iglesia local en la que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nos congregamos.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95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825C433-5216-7253-5324-84C6668B8E34}"/>
              </a:ext>
            </a:extLst>
          </p:cNvPr>
          <p:cNvSpPr txBox="1"/>
          <p:nvPr/>
        </p:nvSpPr>
        <p:spPr>
          <a:xfrm>
            <a:off x="0" y="0"/>
            <a:ext cx="121920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CONSIDERACIONES FINALES SOBRE EL DIEZMO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09994B2-A8E7-FD4D-A1DF-2C8E73D0408D}"/>
              </a:ext>
            </a:extLst>
          </p:cNvPr>
          <p:cNvSpPr txBox="1"/>
          <p:nvPr/>
        </p:nvSpPr>
        <p:spPr>
          <a:xfrm>
            <a:off x="4135984" y="1093863"/>
            <a:ext cx="61432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diezmo es un asunto santísimo.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0ADFB83-EBA5-D178-91C8-9C82A784B96A}"/>
              </a:ext>
            </a:extLst>
          </p:cNvPr>
          <p:cNvSpPr txBox="1"/>
          <p:nvPr/>
        </p:nvSpPr>
        <p:spPr>
          <a:xfrm>
            <a:off x="4135984" y="2658323"/>
            <a:ext cx="7740706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Observamos que Dios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considera estas contribuciones como sagradas, exclusivamente para Dios, no se podía rescatar, si lo hacían tenían que pagar un interés, no se debía ver si era bueno o malo, o mucho o poco, sólo debía ser apartado para el Señor.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s-ES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Leamos </a:t>
            </a:r>
            <a:r>
              <a:rPr lang="es-ES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el siguiente texto: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405D3D9F-178E-756A-23B3-ACEFADFF25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117" r="10878"/>
          <a:stretch/>
        </p:blipFill>
        <p:spPr>
          <a:xfrm>
            <a:off x="0" y="1291339"/>
            <a:ext cx="3857624" cy="452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680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825C433-5216-7253-5324-84C6668B8E34}"/>
              </a:ext>
            </a:extLst>
          </p:cNvPr>
          <p:cNvSpPr txBox="1"/>
          <p:nvPr/>
        </p:nvSpPr>
        <p:spPr>
          <a:xfrm>
            <a:off x="0" y="0"/>
            <a:ext cx="121920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CONSIDERACIONES FINALES SOBRE EL DIEZMO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405D3D9F-178E-756A-23B3-ACEFADFF25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117" r="10878"/>
          <a:stretch/>
        </p:blipFill>
        <p:spPr>
          <a:xfrm>
            <a:off x="0" y="1291339"/>
            <a:ext cx="3857624" cy="452749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76A336D2-5B76-EF99-670F-0346B48E7732}"/>
              </a:ext>
            </a:extLst>
          </p:cNvPr>
          <p:cNvSpPr txBox="1"/>
          <p:nvPr/>
        </p:nvSpPr>
        <p:spPr>
          <a:xfrm>
            <a:off x="3975538" y="1291339"/>
            <a:ext cx="7838090" cy="4539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30 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</a:t>
            </a:r>
            <a:r>
              <a:rPr lang="es-FR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el diezmo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 la tierra, así de la simiente de la tierra como del fruto de los árboles, de Jehová es; es cosa </a:t>
            </a: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dedicada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 Jehová. 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31 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si alguno quisiere rescatar algo </a:t>
            </a:r>
            <a:r>
              <a:rPr lang="es-FR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del diezmo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añadirá la quinta parte de su precio por ello. 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32 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todo</a:t>
            </a: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diezmo</a:t>
            </a: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 vacas o de ovejas, de todo lo que pasa bajo la vara, el </a:t>
            </a:r>
            <a:r>
              <a:rPr lang="es-FR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diezmo</a:t>
            </a: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será </a:t>
            </a: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consagrado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 Jehová. </a:t>
            </a:r>
            <a:r>
              <a:rPr lang="es-FR" sz="24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33 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mirará si es bueno o malo, ni lo cambiará; y si lo cambiare, tanto él como el que se dio en cambio serán cosas </a:t>
            </a:r>
            <a:r>
              <a:rPr lang="es-FR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sagradas</a:t>
            </a:r>
            <a:r>
              <a:rPr lang="es-FR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; no podrán ser rescatados.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Levítico 27:30-33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1891214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39BA196-F6C7-62CC-D551-533557FFF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FR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825C433-5216-7253-5324-84C6668B8E34}"/>
              </a:ext>
            </a:extLst>
          </p:cNvPr>
          <p:cNvSpPr txBox="1"/>
          <p:nvPr/>
        </p:nvSpPr>
        <p:spPr>
          <a:xfrm>
            <a:off x="0" y="0"/>
            <a:ext cx="121920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CONSIDERACIONES FINALES SOBRE EL DIEZMO</a:t>
            </a:r>
            <a:endParaRPr lang="es-F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405D3D9F-178E-756A-23B3-ACEFADFF25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117" r="10878"/>
          <a:stretch/>
        </p:blipFill>
        <p:spPr>
          <a:xfrm>
            <a:off x="0" y="1291339"/>
            <a:ext cx="3857624" cy="452749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D1988CB-AA86-B936-0DFF-E1794DD00470}"/>
              </a:ext>
            </a:extLst>
          </p:cNvPr>
          <p:cNvSpPr txBox="1"/>
          <p:nvPr/>
        </p:nvSpPr>
        <p:spPr>
          <a:xfrm>
            <a:off x="3999350" y="1106673"/>
            <a:ext cx="61432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 exclusivo para el levita o ministro.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07883E1-0082-2582-867E-179670296FA0}"/>
              </a:ext>
            </a:extLst>
          </p:cNvPr>
          <p:cNvSpPr txBox="1"/>
          <p:nvPr/>
        </p:nvSpPr>
        <p:spPr>
          <a:xfrm>
            <a:off x="3999350" y="1622543"/>
            <a:ext cx="7877340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diezmo fue dado a los levitas por su ministerio, su servicio en la casa de Dios, para su sostenimiento y el de su casa.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 levita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actualmente es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el pastor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quien dedica su vida al ministerio pastoral, 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"/>
            </a:pPr>
            <a:r>
              <a:rPr lang="es-ES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Dios le ha 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dado el</a:t>
            </a:r>
            <a:r>
              <a:rPr lang="es-ES" sz="24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s-ES" sz="2400" b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derecho</a:t>
            </a:r>
            <a:r>
              <a:rPr lang="es-E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 comer del altar y vivir del evangelio con toda su familia.</a:t>
            </a:r>
            <a:endParaRPr lang="es-F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967E571C-C14D-9FAE-C5FB-D7A1913F88F1}"/>
              </a:ext>
            </a:extLst>
          </p:cNvPr>
          <p:cNvSpPr txBox="1"/>
          <p:nvPr/>
        </p:nvSpPr>
        <p:spPr>
          <a:xfrm>
            <a:off x="4196255" y="4830347"/>
            <a:ext cx="768043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“Y he aquí yo he dado a los hijos de Leví todos los diezmos en Israel por heredad, </a:t>
            </a:r>
            <a:r>
              <a:rPr lang="es-FR" sz="2400" b="1" i="1" u="sng" dirty="0">
                <a:solidFill>
                  <a:srgbClr val="000000"/>
                </a:solidFill>
                <a:effectLst/>
                <a:highlight>
                  <a:srgbClr val="D3D3D3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por su ministerio,</a:t>
            </a:r>
            <a:r>
              <a:rPr lang="es-FR" sz="2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por cuanto ellos sirven en el ministerio del tabernáculo de reunión.”</a:t>
            </a:r>
            <a:r>
              <a:rPr lang="es-FR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2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Números 18:21</a:t>
            </a:r>
            <a:r>
              <a:rPr lang="es-FR" sz="2400" dirty="0">
                <a:effectLst/>
              </a:rPr>
              <a:t> 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31599672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1740</TotalTime>
  <Words>1424</Words>
  <Application>Microsoft Macintosh PowerPoint</Application>
  <PresentationFormat>Panorámica</PresentationFormat>
  <Paragraphs>93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Georgia</vt:lpstr>
      <vt:lpstr>Times New Roman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ELÍAS PÁEZ</dc:creator>
  <cp:lastModifiedBy>Microsoft Office User</cp:lastModifiedBy>
  <cp:revision>81</cp:revision>
  <dcterms:created xsi:type="dcterms:W3CDTF">2019-11-12T17:48:48Z</dcterms:created>
  <dcterms:modified xsi:type="dcterms:W3CDTF">2025-02-19T13:45:46Z</dcterms:modified>
</cp:coreProperties>
</file>